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2" r:id="rId5"/>
    <p:sldId id="273" r:id="rId6"/>
    <p:sldId id="259" r:id="rId7"/>
    <p:sldId id="278" r:id="rId8"/>
    <p:sldId id="268" r:id="rId9"/>
    <p:sldId id="282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30"/>
  </p:normalViewPr>
  <p:slideViewPr>
    <p:cSldViewPr snapToGrid="0">
      <p:cViewPr varScale="1">
        <p:scale>
          <a:sx n="89" d="100"/>
          <a:sy n="89" d="100"/>
        </p:scale>
        <p:origin x="365" y="8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1/19/2024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1554" y="847886"/>
            <a:ext cx="9144000" cy="2387600"/>
          </a:xfrm>
        </p:spPr>
        <p:txBody>
          <a:bodyPr/>
          <a:lstStyle/>
          <a:p>
            <a:r>
              <a:rPr lang="en-US" sz="16600" dirty="0"/>
              <a:t>Venus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92891" y="4176209"/>
            <a:ext cx="9144000" cy="1655762"/>
          </a:xfrm>
        </p:spPr>
        <p:txBody>
          <a:bodyPr/>
          <a:lstStyle/>
          <a:p>
            <a:r>
              <a:rPr lang="en-US" dirty="0"/>
              <a:t>Anirudh</a:t>
            </a:r>
          </a:p>
        </p:txBody>
      </p:sp>
      <p:pic>
        <p:nvPicPr>
          <p:cNvPr id="1028" name="Picture 4" descr="Space Images | Venus - Computer Simulated Global View Centered at 90 ...">
            <a:extLst>
              <a:ext uri="{FF2B5EF4-FFF2-40B4-BE49-F238E27FC236}">
                <a16:creationId xmlns:a16="http://schemas.microsoft.com/office/drawing/2014/main" id="{20201C5A-03D5-6165-EE6F-4E17C61AF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0" t="6270" r="5413" b="5827"/>
          <a:stretch/>
        </p:blipFill>
        <p:spPr bwMode="auto">
          <a:xfrm>
            <a:off x="7470474" y="775863"/>
            <a:ext cx="4019911" cy="396866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6200FC-9353-006C-241E-38E7B1807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78" y="267419"/>
            <a:ext cx="6229530" cy="1325563"/>
          </a:xfrm>
        </p:spPr>
        <p:txBody>
          <a:bodyPr/>
          <a:lstStyle/>
          <a:p>
            <a:r>
              <a:rPr lang="en-IN" dirty="0"/>
              <a:t>Formation of Venus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755155-C9E4-A76A-9A80-680A9DB67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1901" y="267419"/>
            <a:ext cx="5003321" cy="638354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200" b="1" dirty="0">
                <a:effectLst/>
              </a:rPr>
              <a:t>Accretion and Gravity</a:t>
            </a:r>
            <a:endParaRPr lang="en-US" sz="32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</a:rPr>
              <a:t>Venus formed about 4.5 billion years ago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</a:rPr>
              <a:t>Venus formed through a process called accretion.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</a:rPr>
              <a:t>Accretion is the gradual accumulation of dust, gas, and other materials in space.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effectLst/>
              </a:rPr>
              <a:t>Gravity played a crucial role in the formation of Venus.</a:t>
            </a:r>
          </a:p>
          <a:p>
            <a:pPr algn="l"/>
            <a:endParaRPr lang="en-IN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D9EFB4-70FD-79E4-3AB7-947F1774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92" y="1854680"/>
            <a:ext cx="4425350" cy="4425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info on Venus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695" y="1380745"/>
            <a:ext cx="6288656" cy="47731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111111"/>
                </a:solidFill>
                <a:effectLst/>
                <a:latin typeface="-apple-system"/>
              </a:rPr>
              <a:t>Similar to Earth in size and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11111"/>
                </a:solidFill>
                <a:latin typeface="-apple-system"/>
              </a:rPr>
              <a:t>Spinning</a:t>
            </a:r>
            <a:endParaRPr lang="en-US" sz="3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111111"/>
                </a:solidFill>
                <a:effectLst/>
                <a:latin typeface="-apple-system"/>
              </a:rPr>
              <a:t>Atmosphere</a:t>
            </a:r>
          </a:p>
          <a:p>
            <a:endParaRPr lang="en-US" sz="3200" dirty="0"/>
          </a:p>
          <a:p>
            <a:r>
              <a:rPr lang="en-US" sz="3200" dirty="0"/>
              <a:t>A day on Venus lasts for 243 Earth days</a:t>
            </a:r>
          </a:p>
          <a:p>
            <a:r>
              <a:rPr lang="en-US" sz="3200" dirty="0"/>
              <a:t>An year on Venus lasts for 225 Earth days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8922F8C-F583-EBC0-2577-CFA9AF11EF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4054" t="-1" r="11002" b="1198"/>
          <a:stretch/>
        </p:blipFill>
        <p:spPr>
          <a:xfrm>
            <a:off x="7815470" y="1"/>
            <a:ext cx="4376530" cy="56848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029" y="0"/>
            <a:ext cx="5306971" cy="1276709"/>
          </a:xfrm>
        </p:spPr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3BB8F-075A-D76C-62CB-FD7B8B901863}"/>
              </a:ext>
            </a:extLst>
          </p:cNvPr>
          <p:cNvSpPr txBox="1"/>
          <p:nvPr/>
        </p:nvSpPr>
        <p:spPr>
          <a:xfrm>
            <a:off x="422694" y="2055818"/>
            <a:ext cx="610750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</a:rPr>
              <a:t>Rocky Mantle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/>
              </a:rPr>
              <a:t>The rocky mantle of Venus is primarily composed of silicon and iron.</a:t>
            </a:r>
          </a:p>
          <a:p>
            <a:r>
              <a:rPr lang="en-US" sz="3200" b="1" dirty="0">
                <a:solidFill>
                  <a:schemeClr val="bg1"/>
                </a:solidFill>
                <a:effectLst/>
              </a:rPr>
              <a:t>Iron Core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effectLst/>
              </a:rPr>
              <a:t>The iron core of Venus is responsible for generating its magnetic field.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92204-9168-49A0-5015-B9C94656A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586" y="1613139"/>
            <a:ext cx="4761782" cy="47617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5CA3119-398B-B965-69BF-D072C580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live on Venus?</a:t>
            </a:r>
            <a:endParaRPr lang="en-IN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419AD07-6FA7-EDA0-F342-1974C4364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50" y="1591055"/>
            <a:ext cx="6464808" cy="166972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4600" b="1" dirty="0"/>
              <a:t>No</a:t>
            </a:r>
            <a:endParaRPr lang="en-IN" sz="14600" b="1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571B295-DC6F-3BF7-7E4F-2E2B48F0E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4169665"/>
            <a:ext cx="6464808" cy="1097280"/>
          </a:xfrm>
        </p:spPr>
        <p:txBody>
          <a:bodyPr>
            <a:normAutofit fontScale="92500" lnSpcReduction="20000"/>
          </a:bodyPr>
          <a:lstStyle/>
          <a:p>
            <a:r>
              <a:rPr lang="en-US" sz="4000" dirty="0"/>
              <a:t>High Temperature</a:t>
            </a:r>
          </a:p>
          <a:p>
            <a:r>
              <a:rPr lang="en-US" sz="4000" dirty="0"/>
              <a:t>High Pressure</a:t>
            </a:r>
            <a:endParaRPr lang="en-IN" sz="4000" dirty="0"/>
          </a:p>
        </p:txBody>
      </p:sp>
      <p:sp>
        <p:nvSpPr>
          <p:cNvPr id="24" name="Title 10">
            <a:extLst>
              <a:ext uri="{FF2B5EF4-FFF2-40B4-BE49-F238E27FC236}">
                <a16:creationId xmlns:a16="http://schemas.microsoft.com/office/drawing/2014/main" id="{55CA3119-398B-B965-69BF-D072C580C154}"/>
              </a:ext>
            </a:extLst>
          </p:cNvPr>
          <p:cNvSpPr txBox="1">
            <a:spLocks/>
          </p:cNvSpPr>
          <p:nvPr/>
        </p:nvSpPr>
        <p:spPr>
          <a:xfrm>
            <a:off x="458350" y="3199566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F084E5-0E90-8006-AA99-F892147A5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03" y="1320319"/>
            <a:ext cx="4698061" cy="4698061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9" grpId="0" uiExpand="1" build="p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sz="28700" i="0" dirty="0">
                <a:effectLst/>
                <a:latin typeface="-apple-system"/>
              </a:rPr>
              <a:t>464°C</a:t>
            </a:r>
            <a:endParaRPr lang="en-US" sz="333200" dirty="0"/>
          </a:p>
        </p:txBody>
      </p:sp>
    </p:spTree>
    <p:extLst>
      <p:ext uri="{BB962C8B-B14F-4D97-AF65-F5344CB8AC3E}">
        <p14:creationId xmlns:p14="http://schemas.microsoft.com/office/powerpoint/2010/main" val="238000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IN" sz="17500" b="0" i="0" dirty="0">
                <a:effectLst/>
                <a:latin typeface="Helvetica" panose="020B0604020202020204" pitchFamily="34" charset="0"/>
              </a:rPr>
              <a:t>90,00,000-92,00,000 Pa</a:t>
            </a:r>
            <a:endParaRPr lang="en-US" sz="17500" dirty="0"/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" id="{5BB9B75E-A368-4614-97CA-C549A936357F}" vid="{66BDDD71-3AB6-4D26-9C54-3E9BC0AA3D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E26AC2-BC04-45BA-BD7C-5CDF09AA94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840F3C-8AB4-4243-A06A-B5999EF600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AE7813-FB42-416C-BEF8-5F3180DDB0F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{1EDF5187-A007-4F71-8979-C0078AFD5074}tf11964407_win32</Template>
  <TotalTime>103</TotalTime>
  <Words>132</Words>
  <Application>Microsoft Office PowerPoint</Application>
  <PresentationFormat>Widescreen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-apple-system</vt:lpstr>
      <vt:lpstr>Arial</vt:lpstr>
      <vt:lpstr>Calibri</vt:lpstr>
      <vt:lpstr>Courier New</vt:lpstr>
      <vt:lpstr>Gill Sans Nova</vt:lpstr>
      <vt:lpstr>Gill Sans Nova Light</vt:lpstr>
      <vt:lpstr>Helvetica</vt:lpstr>
      <vt:lpstr>Sagona Book</vt:lpstr>
      <vt:lpstr>Office Theme</vt:lpstr>
      <vt:lpstr>Venus</vt:lpstr>
      <vt:lpstr>Formation of Venus</vt:lpstr>
      <vt:lpstr>Brief info on Venus</vt:lpstr>
      <vt:lpstr>Composition</vt:lpstr>
      <vt:lpstr>Can you live on Venus?</vt:lpstr>
      <vt:lpstr>464°C</vt:lpstr>
      <vt:lpstr>90,00,000-92,00,000 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Venus</dc:title>
  <dc:creator>Sreekanth Vempati</dc:creator>
  <cp:lastModifiedBy>Sreekanth Vempati</cp:lastModifiedBy>
  <cp:revision>2</cp:revision>
  <dcterms:created xsi:type="dcterms:W3CDTF">2024-01-19T14:45:48Z</dcterms:created>
  <dcterms:modified xsi:type="dcterms:W3CDTF">2024-01-19T17:29:20Z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